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6" r:id="rId2"/>
  </p:sldIdLst>
  <p:sldSz cx="10260013" cy="18361025"/>
  <p:notesSz cx="6858000" cy="9144000"/>
  <p:defaultTextStyle>
    <a:defPPr>
      <a:defRPr lang="fr-FR"/>
    </a:defPPr>
    <a:lvl1pPr marL="0" algn="l" defTabSz="81770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7702" algn="l" defTabSz="81770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5404" algn="l" defTabSz="81770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53107" algn="l" defTabSz="81770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70809" algn="l" defTabSz="81770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8511" algn="l" defTabSz="81770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906213" algn="l" defTabSz="81770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23915" algn="l" defTabSz="81770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41618" algn="l" defTabSz="81770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83">
          <p15:clr>
            <a:srgbClr val="A4A3A4"/>
          </p15:clr>
        </p15:guide>
        <p15:guide id="2" pos="32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C1E2"/>
    <a:srgbClr val="2477E2"/>
    <a:srgbClr val="1756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043" autoAdjust="0"/>
  </p:normalViewPr>
  <p:slideViewPr>
    <p:cSldViewPr snapToGrid="0" snapToObjects="1">
      <p:cViewPr>
        <p:scale>
          <a:sx n="70" d="100"/>
          <a:sy n="70" d="100"/>
        </p:scale>
        <p:origin x="2538" y="54"/>
      </p:cViewPr>
      <p:guideLst>
        <p:guide orient="horz" pos="5783"/>
        <p:guide pos="32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C11F-3C1E-8240-91B3-98B8CAA0DA49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685800"/>
            <a:ext cx="1914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6A3BC-29C1-7349-B97F-F29E8A15F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51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77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817702" algn="l" defTabSz="8177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635404" algn="l" defTabSz="8177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2453107" algn="l" defTabSz="8177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3270809" algn="l" defTabSz="8177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4088511" algn="l" defTabSz="8177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906213" algn="l" defTabSz="8177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723915" algn="l" defTabSz="8177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541618" algn="l" defTabSz="8177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490909" y="3468195"/>
            <a:ext cx="7278197" cy="8440971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lIns="163540" tIns="81770" rIns="163540" bIns="81770">
            <a:normAutofit/>
          </a:bodyPr>
          <a:lstStyle/>
          <a:p>
            <a:pPr fontAlgn="auto">
              <a:spcBef>
                <a:spcPts val="3577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5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82" y="4080226"/>
            <a:ext cx="7291250" cy="4618012"/>
          </a:xfrm>
          <a:prstGeom prst="rect">
            <a:avLst/>
          </a:prstGeom>
        </p:spPr>
        <p:txBody>
          <a:bodyPr lIns="163540" tIns="81770" rIns="163540" bIns="81770" rtlCol="0">
            <a:noAutofit/>
          </a:bodyPr>
          <a:lstStyle>
            <a:lvl1pPr marL="0" indent="0" algn="ctr" defTabSz="1635404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8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4382" y="8832495"/>
            <a:ext cx="7291251" cy="2454137"/>
          </a:xfrm>
        </p:spPr>
        <p:txBody>
          <a:bodyPr rtlCol="0">
            <a:normAutofit/>
          </a:bodyPr>
          <a:lstStyle>
            <a:lvl1pPr marL="0" indent="0" algn="ctr" defTabSz="1635404" rtl="0" eaLnBrk="1" latinLnBrk="0" hangingPunct="1">
              <a:spcBef>
                <a:spcPts val="537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7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53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70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8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906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23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41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9AF71-44B9-D84F-8007-FB6EF94638DC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DDAD1-5182-5D48-8EC7-036277DE0D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499" y="1638174"/>
            <a:ext cx="4577448" cy="3111174"/>
          </a:xfrm>
          <a:prstGeom prst="rect">
            <a:avLst/>
          </a:prstGeom>
        </p:spPr>
        <p:txBody>
          <a:bodyPr lIns="163540" tIns="81770" rIns="163540" bIns="81770"/>
          <a:lstStyle>
            <a:lvl1pPr algn="ctr">
              <a:defRPr sz="64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8499" y="4786653"/>
            <a:ext cx="4577448" cy="9960018"/>
          </a:xfrm>
        </p:spPr>
        <p:txBody>
          <a:bodyPr>
            <a:normAutofit/>
          </a:bodyPr>
          <a:lstStyle>
            <a:lvl1pPr marL="0" indent="0" algn="ctr">
              <a:spcBef>
                <a:spcPts val="1073"/>
              </a:spcBef>
              <a:buNone/>
              <a:defRPr sz="3200"/>
            </a:lvl1pPr>
            <a:lvl2pPr marL="817702" indent="0">
              <a:buNone/>
              <a:defRPr sz="2100"/>
            </a:lvl2pPr>
            <a:lvl3pPr marL="1635404" indent="0">
              <a:buNone/>
              <a:defRPr sz="1800"/>
            </a:lvl3pPr>
            <a:lvl4pPr marL="2453107" indent="0">
              <a:buNone/>
              <a:defRPr sz="1600"/>
            </a:lvl4pPr>
            <a:lvl5pPr marL="3270809" indent="0">
              <a:buNone/>
              <a:defRPr sz="1600"/>
            </a:lvl5pPr>
            <a:lvl6pPr marL="4088511" indent="0">
              <a:buNone/>
              <a:defRPr sz="1600"/>
            </a:lvl6pPr>
            <a:lvl7pPr marL="4906213" indent="0">
              <a:buNone/>
              <a:defRPr sz="1600"/>
            </a:lvl7pPr>
            <a:lvl8pPr marL="5723915" indent="0">
              <a:buNone/>
              <a:defRPr sz="1600"/>
            </a:lvl8pPr>
            <a:lvl9pPr marL="6541618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711920" y="962207"/>
            <a:ext cx="4104005" cy="14238166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1635404" rtl="0" eaLnBrk="1" latinLnBrk="0" hangingPunct="1">
              <a:spcBef>
                <a:spcPts val="3577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57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7702" indent="0">
              <a:buNone/>
              <a:defRPr sz="5000"/>
            </a:lvl2pPr>
            <a:lvl3pPr marL="1635404" indent="0">
              <a:buNone/>
              <a:defRPr sz="4300"/>
            </a:lvl3pPr>
            <a:lvl4pPr marL="2453107" indent="0">
              <a:buNone/>
              <a:defRPr sz="3600"/>
            </a:lvl4pPr>
            <a:lvl5pPr marL="3270809" indent="0">
              <a:buNone/>
              <a:defRPr sz="3600"/>
            </a:lvl5pPr>
            <a:lvl6pPr marL="4088511" indent="0">
              <a:buNone/>
              <a:defRPr sz="3600"/>
            </a:lvl6pPr>
            <a:lvl7pPr marL="4906213" indent="0">
              <a:buNone/>
              <a:defRPr sz="3600"/>
            </a:lvl7pPr>
            <a:lvl8pPr marL="5723915" indent="0">
              <a:buNone/>
              <a:defRPr sz="3600"/>
            </a:lvl8pPr>
            <a:lvl9pPr marL="6541618" indent="0">
              <a:buNone/>
              <a:defRPr sz="3600"/>
            </a:lvl9pPr>
          </a:lstStyle>
          <a:p>
            <a:pPr lvl="0"/>
            <a:r>
              <a:rPr lang="fr-FR" noProof="0"/>
              <a:t>Faire glisser l'image vers l'espace réservé ou cliquer sur l'icône pour l'ajouter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9AF71-44B9-D84F-8007-FB6EF94638DC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DDAD1-5182-5D48-8EC7-036277DE0D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314" y="289017"/>
            <a:ext cx="9023824" cy="3578700"/>
          </a:xfrm>
          <a:prstGeom prst="rect">
            <a:avLst/>
          </a:prstGeom>
        </p:spPr>
        <p:txBody>
          <a:bodyPr lIns="163540" tIns="81770" rIns="163540" bIns="81770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9AF71-44B9-D84F-8007-FB6EF94638DC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DDAD1-5182-5D48-8EC7-036277DE0D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69265" y="986058"/>
            <a:ext cx="1710002" cy="14926833"/>
          </a:xfrm>
          <a:prstGeom prst="rect">
            <a:avLst/>
          </a:prstGeom>
        </p:spPr>
        <p:txBody>
          <a:bodyPr vert="eaVert" lIns="163540" tIns="81770" rIns="163540" bIns="81770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6312" y="986058"/>
            <a:ext cx="7506198" cy="1492683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9AF71-44B9-D84F-8007-FB6EF94638DC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DDAD1-5182-5D48-8EC7-036277DE0D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314" y="289017"/>
            <a:ext cx="9023824" cy="3578700"/>
          </a:xfrm>
          <a:prstGeom prst="rect">
            <a:avLst/>
          </a:prstGeom>
        </p:spPr>
        <p:txBody>
          <a:bodyPr lIns="163540" tIns="81770" rIns="163540" bIns="81770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9AF71-44B9-D84F-8007-FB6EF94638DC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DDAD1-5182-5D48-8EC7-036277DE0D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08" y="8976505"/>
            <a:ext cx="9444199" cy="3935720"/>
          </a:xfrm>
          <a:prstGeom prst="rect">
            <a:avLst/>
          </a:prstGeom>
        </p:spPr>
        <p:txBody>
          <a:bodyPr lIns="163540" tIns="81770" rIns="163540" bIns="81770"/>
          <a:lstStyle/>
          <a:p>
            <a:r>
              <a:rPr lang="fr-FR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08" y="12773548"/>
            <a:ext cx="9444199" cy="2604146"/>
          </a:xfrm>
        </p:spPr>
        <p:txBody>
          <a:bodyPr>
            <a:normAutofit/>
          </a:bodyPr>
          <a:lstStyle>
            <a:lvl1pPr marL="0" indent="0" algn="ctr">
              <a:spcBef>
                <a:spcPts val="537"/>
              </a:spcBef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817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53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70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8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906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23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41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16258" y="973306"/>
            <a:ext cx="9427498" cy="7595173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5700"/>
            </a:lvl1pPr>
            <a:lvl2pPr marL="817702" indent="0">
              <a:buNone/>
              <a:defRPr sz="5000"/>
            </a:lvl2pPr>
            <a:lvl3pPr marL="1635404" indent="0">
              <a:buNone/>
              <a:defRPr sz="4300"/>
            </a:lvl3pPr>
            <a:lvl4pPr marL="2453107" indent="0">
              <a:buNone/>
              <a:defRPr sz="3600"/>
            </a:lvl4pPr>
            <a:lvl5pPr marL="3270809" indent="0">
              <a:buNone/>
              <a:defRPr sz="3600"/>
            </a:lvl5pPr>
            <a:lvl6pPr marL="4088511" indent="0">
              <a:buNone/>
              <a:defRPr sz="3600"/>
            </a:lvl6pPr>
            <a:lvl7pPr marL="4906213" indent="0">
              <a:buNone/>
              <a:defRPr sz="3600"/>
            </a:lvl7pPr>
            <a:lvl8pPr marL="5723915" indent="0">
              <a:buNone/>
              <a:defRPr sz="3600"/>
            </a:lvl8pPr>
            <a:lvl9pPr marL="6541618" indent="0">
              <a:buNone/>
              <a:defRPr sz="3600"/>
            </a:lvl9pPr>
          </a:lstStyle>
          <a:p>
            <a:pPr lvl="0"/>
            <a:r>
              <a:rPr lang="fr-FR" noProof="0"/>
              <a:t>Faire glisser l'image vers l'espace réservé ou cliquer sur l'icône pour l'ajouter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009AF71-44B9-D84F-8007-FB6EF94638DC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F3DDAD1-5182-5D48-8EC7-036277DE0D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314" y="6433974"/>
            <a:ext cx="9039856" cy="3646704"/>
          </a:xfrm>
          <a:prstGeom prst="rect">
            <a:avLst/>
          </a:prstGeom>
        </p:spPr>
        <p:txBody>
          <a:bodyPr lIns="163540" tIns="81770" rIns="163540" bIns="81770"/>
          <a:lstStyle>
            <a:lvl1pPr algn="ctr">
              <a:defRPr sz="8200" b="0" cap="none" baseline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314" y="10002463"/>
            <a:ext cx="9039856" cy="4016473"/>
          </a:xfrm>
        </p:spPr>
        <p:txBody>
          <a:bodyPr>
            <a:normAutofit/>
          </a:bodyPr>
          <a:lstStyle>
            <a:lvl1pPr marL="0" indent="0" algn="ctr">
              <a:spcBef>
                <a:spcPts val="537"/>
              </a:spcBef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81770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540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5310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7080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851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90621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2391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4161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9AF71-44B9-D84F-8007-FB6EF94638DC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DDAD1-5182-5D48-8EC7-036277DE0D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313" y="288015"/>
            <a:ext cx="9023825" cy="3579452"/>
          </a:xfrm>
          <a:prstGeom prst="rect">
            <a:avLst/>
          </a:prstGeom>
        </p:spPr>
        <p:txBody>
          <a:bodyPr lIns="163540" tIns="81770" rIns="163540" bIns="81770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6314" y="4284242"/>
            <a:ext cx="4309205" cy="11628649"/>
          </a:xfrm>
        </p:spPr>
        <p:txBody>
          <a:bodyPr>
            <a:normAutofit/>
          </a:bodyPr>
          <a:lstStyle>
            <a:lvl1pPr>
              <a:spcBef>
                <a:spcPts val="2862"/>
              </a:spcBef>
              <a:defRPr sz="36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0933" y="4284242"/>
            <a:ext cx="4309205" cy="11628649"/>
          </a:xfrm>
        </p:spPr>
        <p:txBody>
          <a:bodyPr>
            <a:normAutofit/>
          </a:bodyPr>
          <a:lstStyle>
            <a:lvl1pPr>
              <a:spcBef>
                <a:spcPts val="2862"/>
              </a:spcBef>
              <a:defRPr sz="36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9AF71-44B9-D84F-8007-FB6EF94638DC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DDAD1-5182-5D48-8EC7-036277DE0D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312" y="288015"/>
            <a:ext cx="9023825" cy="3579452"/>
          </a:xfrm>
          <a:prstGeom prst="rect">
            <a:avLst/>
          </a:prstGeom>
        </p:spPr>
        <p:txBody>
          <a:bodyPr lIns="163540" tIns="81770" rIns="163540" bIns="81770"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312" y="3890739"/>
            <a:ext cx="4309205" cy="2010361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43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817702" indent="0">
              <a:buNone/>
              <a:defRPr sz="3600" b="1"/>
            </a:lvl2pPr>
            <a:lvl3pPr marL="1635404" indent="0">
              <a:buNone/>
              <a:defRPr sz="3200" b="1"/>
            </a:lvl3pPr>
            <a:lvl4pPr marL="2453107" indent="0">
              <a:buNone/>
              <a:defRPr sz="2900" b="1"/>
            </a:lvl4pPr>
            <a:lvl5pPr marL="3270809" indent="0">
              <a:buNone/>
              <a:defRPr sz="2900" b="1"/>
            </a:lvl5pPr>
            <a:lvl6pPr marL="4088511" indent="0">
              <a:buNone/>
              <a:defRPr sz="2900" b="1"/>
            </a:lvl6pPr>
            <a:lvl7pPr marL="4906213" indent="0">
              <a:buNone/>
              <a:defRPr sz="2900" b="1"/>
            </a:lvl7pPr>
            <a:lvl8pPr marL="5723915" indent="0">
              <a:buNone/>
              <a:defRPr sz="2900" b="1"/>
            </a:lvl8pPr>
            <a:lvl9pPr marL="6541618" indent="0">
              <a:buNone/>
              <a:defRPr sz="2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12" y="6284770"/>
            <a:ext cx="4309205" cy="9628119"/>
          </a:xfrm>
        </p:spPr>
        <p:txBody>
          <a:bodyPr>
            <a:normAutofit/>
          </a:bodyPr>
          <a:lstStyle>
            <a:lvl1pPr>
              <a:spcBef>
                <a:spcPts val="2862"/>
              </a:spcBef>
              <a:defRPr sz="36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30932" y="3890739"/>
            <a:ext cx="4309205" cy="2010361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43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817702" indent="0">
              <a:buNone/>
              <a:defRPr sz="3600" b="1"/>
            </a:lvl2pPr>
            <a:lvl3pPr marL="1635404" indent="0">
              <a:buNone/>
              <a:defRPr sz="3200" b="1"/>
            </a:lvl3pPr>
            <a:lvl4pPr marL="2453107" indent="0">
              <a:buNone/>
              <a:defRPr sz="2900" b="1"/>
            </a:lvl4pPr>
            <a:lvl5pPr marL="3270809" indent="0">
              <a:buNone/>
              <a:defRPr sz="2900" b="1"/>
            </a:lvl5pPr>
            <a:lvl6pPr marL="4088511" indent="0">
              <a:buNone/>
              <a:defRPr sz="2900" b="1"/>
            </a:lvl6pPr>
            <a:lvl7pPr marL="4906213" indent="0">
              <a:buNone/>
              <a:defRPr sz="2900" b="1"/>
            </a:lvl7pPr>
            <a:lvl8pPr marL="5723915" indent="0">
              <a:buNone/>
              <a:defRPr sz="2900" b="1"/>
            </a:lvl8pPr>
            <a:lvl9pPr marL="6541618" indent="0">
              <a:buNone/>
              <a:defRPr sz="2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0932" y="6284770"/>
            <a:ext cx="4309205" cy="9628119"/>
          </a:xfrm>
        </p:spPr>
        <p:txBody>
          <a:bodyPr>
            <a:normAutofit/>
          </a:bodyPr>
          <a:lstStyle>
            <a:lvl1pPr>
              <a:spcBef>
                <a:spcPts val="2862"/>
              </a:spcBef>
              <a:defRPr sz="36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9AF71-44B9-D84F-8007-FB6EF94638DC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DDAD1-5182-5D48-8EC7-036277DE0D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314" y="289017"/>
            <a:ext cx="9023824" cy="3578700"/>
          </a:xfrm>
          <a:prstGeom prst="rect">
            <a:avLst/>
          </a:prstGeom>
        </p:spPr>
        <p:txBody>
          <a:bodyPr lIns="163540" tIns="81770" rIns="163540" bIns="81770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9AF71-44B9-D84F-8007-FB6EF94638DC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DDAD1-5182-5D48-8EC7-036277DE0D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9AF71-44B9-D84F-8007-FB6EF94638DC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DDAD1-5182-5D48-8EC7-036277DE0D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00" y="1638174"/>
            <a:ext cx="4309205" cy="3111174"/>
          </a:xfrm>
          <a:prstGeom prst="rect">
            <a:avLst/>
          </a:prstGeom>
        </p:spPr>
        <p:txBody>
          <a:bodyPr lIns="163540" tIns="81770" rIns="163540" bIns="81770"/>
          <a:lstStyle>
            <a:lvl1pPr algn="ctr">
              <a:defRPr sz="64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1680" y="986055"/>
            <a:ext cx="4309205" cy="14926833"/>
          </a:xfrm>
        </p:spPr>
        <p:txBody>
          <a:bodyPr>
            <a:normAutofit/>
          </a:bodyPr>
          <a:lstStyle>
            <a:lvl1pPr>
              <a:spcBef>
                <a:spcPts val="3577"/>
              </a:spcBef>
              <a:defRPr sz="3900"/>
            </a:lvl1pPr>
            <a:lvl2pPr>
              <a:defRPr sz="36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8500" y="4786653"/>
            <a:ext cx="4309205" cy="9960018"/>
          </a:xfrm>
        </p:spPr>
        <p:txBody>
          <a:bodyPr>
            <a:normAutofit/>
          </a:bodyPr>
          <a:lstStyle>
            <a:lvl1pPr marL="0" indent="0" algn="ctr">
              <a:spcBef>
                <a:spcPts val="1073"/>
              </a:spcBef>
              <a:buNone/>
              <a:defRPr sz="3200"/>
            </a:lvl1pPr>
            <a:lvl2pPr marL="817702" indent="0">
              <a:buNone/>
              <a:defRPr sz="2100"/>
            </a:lvl2pPr>
            <a:lvl3pPr marL="1635404" indent="0">
              <a:buNone/>
              <a:defRPr sz="1800"/>
            </a:lvl3pPr>
            <a:lvl4pPr marL="2453107" indent="0">
              <a:buNone/>
              <a:defRPr sz="1600"/>
            </a:lvl4pPr>
            <a:lvl5pPr marL="3270809" indent="0">
              <a:buNone/>
              <a:defRPr sz="1600"/>
            </a:lvl5pPr>
            <a:lvl6pPr marL="4088511" indent="0">
              <a:buNone/>
              <a:defRPr sz="1600"/>
            </a:lvl6pPr>
            <a:lvl7pPr marL="4906213" indent="0">
              <a:buNone/>
              <a:defRPr sz="1600"/>
            </a:lvl7pPr>
            <a:lvl8pPr marL="5723915" indent="0">
              <a:buNone/>
              <a:defRPr sz="1600"/>
            </a:lvl8pPr>
            <a:lvl9pPr marL="6541618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9AF71-44B9-D84F-8007-FB6EF94638DC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DDAD1-5182-5D48-8EC7-036277DE0D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6314" y="4284239"/>
            <a:ext cx="9023824" cy="1162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3540" tIns="81770" rIns="163540" bIns="81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6321" y="16801190"/>
            <a:ext cx="2394003" cy="977555"/>
          </a:xfrm>
          <a:prstGeom prst="rect">
            <a:avLst/>
          </a:prstGeom>
        </p:spPr>
        <p:txBody>
          <a:bodyPr vert="horz" lIns="163540" tIns="81770" rIns="163540" bIns="8177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100" smtClean="0">
                <a:solidFill>
                  <a:schemeClr val="bg1"/>
                </a:solidFill>
                <a:latin typeface="+mn-lt"/>
              </a:defRPr>
            </a:lvl1pPr>
          </a:lstStyle>
          <a:p>
            <a:fld id="{D009AF71-44B9-D84F-8007-FB6EF94638DC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470" y="16801190"/>
            <a:ext cx="5431038" cy="977555"/>
          </a:xfrm>
          <a:prstGeom prst="rect">
            <a:avLst/>
          </a:prstGeom>
        </p:spPr>
        <p:txBody>
          <a:bodyPr vert="horz" lIns="163540" tIns="81770" rIns="163540" bIns="8177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1731" y="16801190"/>
            <a:ext cx="1111501" cy="977555"/>
          </a:xfrm>
          <a:prstGeom prst="rect">
            <a:avLst/>
          </a:prstGeom>
        </p:spPr>
        <p:txBody>
          <a:bodyPr vert="horz" lIns="163540" tIns="81770" rIns="163540" bIns="8177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900" smtClean="0">
                <a:solidFill>
                  <a:srgbClr val="000090"/>
                </a:solidFill>
                <a:latin typeface="+mn-lt"/>
              </a:defRPr>
            </a:lvl1pPr>
          </a:lstStyle>
          <a:p>
            <a:fld id="{4F3DDAD1-5182-5D48-8EC7-036277DE0DF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82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8200">
          <a:solidFill>
            <a:schemeClr val="accent1"/>
          </a:solidFill>
          <a:latin typeface="News Gothic MT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8200">
          <a:solidFill>
            <a:schemeClr val="accent1"/>
          </a:solidFill>
          <a:latin typeface="News Gothic MT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8200">
          <a:solidFill>
            <a:schemeClr val="accent1"/>
          </a:solidFill>
          <a:latin typeface="News Gothic MT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8200">
          <a:solidFill>
            <a:schemeClr val="accent1"/>
          </a:solidFill>
          <a:latin typeface="News Gothic MT"/>
        </a:defRPr>
      </a:lvl5pPr>
      <a:lvl6pPr marL="817702" algn="ctr" rtl="0" eaLnBrk="1" fontAlgn="base" hangingPunct="1">
        <a:spcBef>
          <a:spcPct val="0"/>
        </a:spcBef>
        <a:spcAft>
          <a:spcPct val="0"/>
        </a:spcAft>
        <a:defRPr sz="8200">
          <a:solidFill>
            <a:schemeClr val="accent1"/>
          </a:solidFill>
          <a:latin typeface="News Gothic MT"/>
        </a:defRPr>
      </a:lvl6pPr>
      <a:lvl7pPr marL="1635404" algn="ctr" rtl="0" eaLnBrk="1" fontAlgn="base" hangingPunct="1">
        <a:spcBef>
          <a:spcPct val="0"/>
        </a:spcBef>
        <a:spcAft>
          <a:spcPct val="0"/>
        </a:spcAft>
        <a:defRPr sz="8200">
          <a:solidFill>
            <a:schemeClr val="accent1"/>
          </a:solidFill>
          <a:latin typeface="News Gothic MT"/>
        </a:defRPr>
      </a:lvl7pPr>
      <a:lvl8pPr marL="2453107" algn="ctr" rtl="0" eaLnBrk="1" fontAlgn="base" hangingPunct="1">
        <a:spcBef>
          <a:spcPct val="0"/>
        </a:spcBef>
        <a:spcAft>
          <a:spcPct val="0"/>
        </a:spcAft>
        <a:defRPr sz="8200">
          <a:solidFill>
            <a:schemeClr val="accent1"/>
          </a:solidFill>
          <a:latin typeface="News Gothic MT"/>
        </a:defRPr>
      </a:lvl8pPr>
      <a:lvl9pPr marL="3270809" algn="ctr" rtl="0" eaLnBrk="1" fontAlgn="base" hangingPunct="1">
        <a:spcBef>
          <a:spcPct val="0"/>
        </a:spcBef>
        <a:spcAft>
          <a:spcPct val="0"/>
        </a:spcAft>
        <a:defRPr sz="8200">
          <a:solidFill>
            <a:schemeClr val="accent1"/>
          </a:solidFill>
          <a:latin typeface="News Gothic MT"/>
        </a:defRPr>
      </a:lvl9pPr>
    </p:titleStyle>
    <p:bodyStyle>
      <a:lvl1pPr marL="624634" indent="-624634" algn="l" rtl="0" eaLnBrk="1" fontAlgn="base" hangingPunct="1">
        <a:spcBef>
          <a:spcPts val="3577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4300" kern="1200">
          <a:solidFill>
            <a:srgbClr val="595959"/>
          </a:solidFill>
          <a:latin typeface="+mn-lt"/>
          <a:ea typeface="+mn-ea"/>
          <a:cs typeface="+mn-cs"/>
        </a:defRPr>
      </a:lvl1pPr>
      <a:lvl2pPr marL="1226553" indent="-601920" algn="l" rtl="0" eaLnBrk="1" fontAlgn="base" hangingPunct="1">
        <a:spcBef>
          <a:spcPts val="1073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3900" kern="1200">
          <a:solidFill>
            <a:srgbClr val="595959"/>
          </a:solidFill>
          <a:latin typeface="+mn-lt"/>
          <a:ea typeface="+mn-ea"/>
          <a:cs typeface="+mn-cs"/>
        </a:defRPr>
      </a:lvl2pPr>
      <a:lvl3pPr marL="1731939" indent="-505385" algn="l" rtl="0" eaLnBrk="1" fontAlgn="base" hangingPunct="1">
        <a:spcBef>
          <a:spcPts val="1073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3600" kern="1200">
          <a:solidFill>
            <a:srgbClr val="595959"/>
          </a:solidFill>
          <a:latin typeface="+mn-lt"/>
          <a:ea typeface="+mn-ea"/>
          <a:cs typeface="+mn-cs"/>
        </a:defRPr>
      </a:lvl3pPr>
      <a:lvl4pPr marL="2260038" indent="-528099" algn="l" rtl="0" eaLnBrk="1" fontAlgn="base" hangingPunct="1">
        <a:spcBef>
          <a:spcPts val="1073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2765423" indent="-505385" algn="l" rtl="0" eaLnBrk="1" fontAlgn="base" hangingPunct="1">
        <a:spcBef>
          <a:spcPts val="1073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3270809" indent="-505385" algn="l" defTabSz="1635404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32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787551" indent="-505385" algn="l" defTabSz="163540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32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290098" indent="-505385" algn="l" defTabSz="1635404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32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809679" indent="-505385" algn="l" defTabSz="163540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32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63540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7702" algn="l" defTabSz="163540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5404" algn="l" defTabSz="163540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53107" algn="l" defTabSz="163540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70809" algn="l" defTabSz="163540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8511" algn="l" defTabSz="163540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906213" algn="l" defTabSz="163540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23915" algn="l" defTabSz="163540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41618" algn="l" defTabSz="163540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Ellipse 58"/>
          <p:cNvSpPr/>
          <p:nvPr/>
        </p:nvSpPr>
        <p:spPr>
          <a:xfrm>
            <a:off x="6844606" y="8051469"/>
            <a:ext cx="2285083" cy="650731"/>
          </a:xfrm>
          <a:prstGeom prst="ellipse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5806" tIns="17903" rIns="35806" bIns="17903" anchor="ctr"/>
          <a:lstStyle/>
          <a:p>
            <a:pPr algn="ctr"/>
            <a:r>
              <a:rPr lang="fr-FR" sz="1800" b="1" dirty="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Analyse 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7421" y="4487833"/>
            <a:ext cx="5512025" cy="9647113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/>
              <a:cs typeface="Calibri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679556" y="4908509"/>
            <a:ext cx="4401521" cy="6768697"/>
          </a:xfrm>
          <a:prstGeom prst="rect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/>
              <a:cs typeface="Calibri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3978142" y="14129584"/>
            <a:ext cx="2866464" cy="648452"/>
          </a:xfrm>
          <a:prstGeom prst="ellipse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5806" tIns="17903" rIns="35806" bIns="17903"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16335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16335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16335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16335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b="1" dirty="0">
                <a:latin typeface="Calibri"/>
                <a:cs typeface="Calibri"/>
              </a:rPr>
              <a:t>Perspectives</a:t>
            </a:r>
            <a:endParaRPr lang="fr-FR" sz="2800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3850" y="128588"/>
            <a:ext cx="9937750" cy="960437"/>
          </a:xfrm>
          <a:prstGeom prst="rect">
            <a:avLst/>
          </a:prstGeom>
          <a:noFill/>
        </p:spPr>
        <p:txBody>
          <a:bodyPr lIns="35806" tIns="17903" rIns="35806" bIns="17903">
            <a:spAutoFit/>
          </a:bodyPr>
          <a:lstStyle/>
          <a:p>
            <a:pPr algn="ctr" defTabSz="1634610">
              <a:defRPr/>
            </a:pPr>
            <a:r>
              <a:rPr lang="en-GB" sz="2000" b="1" dirty="0">
                <a:solidFill>
                  <a:schemeClr val="bg1"/>
                </a:solidFill>
                <a:latin typeface="Calibri"/>
                <a:ea typeface="+mn-ea"/>
                <a:cs typeface="Calibri"/>
              </a:rPr>
              <a:t>Very Preterm Births</a:t>
            </a:r>
          </a:p>
          <a:p>
            <a:pPr algn="ctr" defTabSz="1634610">
              <a:defRPr/>
            </a:pPr>
            <a:r>
              <a:rPr lang="en-GB" sz="2000" b="1" dirty="0">
                <a:solidFill>
                  <a:schemeClr val="bg1"/>
                </a:solidFill>
                <a:latin typeface="Calibri"/>
                <a:ea typeface="+mn-ea"/>
                <a:cs typeface="Calibri"/>
              </a:rPr>
              <a:t> in Metropolitan France and French west indies (FWI) :</a:t>
            </a:r>
          </a:p>
          <a:p>
            <a:pPr algn="ctr" defTabSz="1634610">
              <a:defRPr/>
            </a:pPr>
            <a:r>
              <a:rPr lang="en-GB" sz="2000" b="1" dirty="0">
                <a:solidFill>
                  <a:schemeClr val="bg1"/>
                </a:solidFill>
                <a:latin typeface="Calibri"/>
                <a:ea typeface="+mn-ea"/>
                <a:cs typeface="Calibri"/>
              </a:rPr>
              <a:t> Role of psychosocial factors and socioeconomic vulnerability </a:t>
            </a:r>
            <a:endParaRPr lang="fr-FR" sz="2000" b="1" dirty="0">
              <a:solidFill>
                <a:schemeClr val="bg1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0"/>
            <a:ext cx="10260013" cy="1925637"/>
          </a:xfrm>
          <a:prstGeom prst="rect">
            <a:avLst/>
          </a:prstGeom>
          <a:gradFill flip="none" rotWithShape="1">
            <a:gsLst>
              <a:gs pos="82000">
                <a:srgbClr val="2477E2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35804" tIns="17902" rIns="35804" bIns="17902" anchor="ctr"/>
          <a:lstStyle/>
          <a:p>
            <a:pPr algn="ctr" defTabSz="346230">
              <a:defRPr/>
            </a:pPr>
            <a:endParaRPr lang="en-US" dirty="0">
              <a:solidFill>
                <a:srgbClr val="CC3300"/>
              </a:solidFill>
              <a:latin typeface="Calibri"/>
              <a:cs typeface="Calibri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78605" y="129540"/>
            <a:ext cx="8960708" cy="651709"/>
          </a:xfrm>
          <a:prstGeom prst="rect">
            <a:avLst/>
          </a:prstGeom>
          <a:noFill/>
        </p:spPr>
        <p:txBody>
          <a:bodyPr wrap="square" lIns="35806" tIns="17903" rIns="35806" bIns="17903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16335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16335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16335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16335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 b="1" dirty="0">
                <a:solidFill>
                  <a:schemeClr val="bg1"/>
                </a:solidFill>
                <a:latin typeface="Calibri"/>
                <a:cs typeface="Calibri"/>
              </a:rPr>
              <a:t>TITRE</a:t>
            </a:r>
          </a:p>
        </p:txBody>
      </p:sp>
      <p:sp>
        <p:nvSpPr>
          <p:cNvPr id="15" name="Text Box 75"/>
          <p:cNvSpPr txBox="1">
            <a:spLocks noChangeArrowheads="1"/>
          </p:cNvSpPr>
          <p:nvPr/>
        </p:nvSpPr>
        <p:spPr bwMode="auto">
          <a:xfrm>
            <a:off x="340566" y="1328141"/>
            <a:ext cx="9047754" cy="31194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34608" tIns="17304" rIns="34608" bIns="17304">
            <a:spAutoFit/>
          </a:bodyPr>
          <a:lstStyle>
            <a:lvl1pPr marL="128588" indent="-128588" defTabSz="16351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163512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163512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163512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163512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16351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16351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16351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16351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fr-FR" sz="1800" b="1" dirty="0">
                <a:solidFill>
                  <a:schemeClr val="bg1"/>
                </a:solidFill>
                <a:latin typeface="Calibri"/>
                <a:cs typeface="Calibri"/>
              </a:rPr>
              <a:t>AFFILIATIONS DES AUTEURS</a:t>
            </a:r>
            <a:endParaRPr lang="fr-FR" sz="1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/>
        </p:nvSpPr>
        <p:spPr bwMode="auto">
          <a:xfrm>
            <a:off x="466390" y="1017675"/>
            <a:ext cx="8990716" cy="34272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34608" tIns="17304" rIns="34608" bIns="17304">
            <a:spAutoFit/>
          </a:bodyPr>
          <a:lstStyle>
            <a:lvl1pPr marL="128588" indent="-128588" defTabSz="16351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163512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163512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163512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163512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16351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16351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16351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16351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  <a:latin typeface="Calibri"/>
                <a:cs typeface="Calibri"/>
              </a:rPr>
              <a:t>AUTEUR(S)</a:t>
            </a:r>
            <a:endParaRPr lang="fr-FR" sz="14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587" y="1961078"/>
            <a:ext cx="10260013" cy="2928045"/>
          </a:xfrm>
          <a:prstGeom prst="rect">
            <a:avLst/>
          </a:prstGeom>
          <a:gradFill flip="none" rotWithShape="1">
            <a:gsLst>
              <a:gs pos="92000">
                <a:schemeClr val="bg2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4608" tIns="17304" rIns="34608" bIns="17304">
            <a:spAutoFit/>
          </a:bodyPr>
          <a:lstStyle>
            <a:lvl1pPr defTabSz="34607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1756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  <a:cs typeface="Calibri"/>
              </a:rPr>
              <a:t>Contexte</a:t>
            </a:r>
          </a:p>
          <a:p>
            <a:pPr marL="40630" indent="0" algn="just">
              <a:buClr>
                <a:srgbClr val="0095CF"/>
              </a:buClr>
              <a:buNone/>
            </a:pPr>
            <a:endParaRPr lang="fr-FR" sz="1100" dirty="0">
              <a:latin typeface="Calibri"/>
              <a:cs typeface="Calibri"/>
            </a:endParaRPr>
          </a:p>
          <a:p>
            <a:pPr marL="40630" algn="just">
              <a:buClr>
                <a:srgbClr val="0095CF"/>
              </a:buClr>
            </a:pPr>
            <a:endParaRPr lang="fr-FR" sz="1100" b="1" dirty="0">
              <a:solidFill>
                <a:srgbClr val="17569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  <a:cs typeface="Calibri"/>
            </a:endParaRPr>
          </a:p>
          <a:p>
            <a:pPr marL="40630" algn="just">
              <a:buClr>
                <a:srgbClr val="0095CF"/>
              </a:buClr>
            </a:pPr>
            <a:endParaRPr lang="fr-FR" sz="1100" b="1" dirty="0">
              <a:solidFill>
                <a:srgbClr val="17569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  <a:cs typeface="Calibri"/>
            </a:endParaRPr>
          </a:p>
          <a:p>
            <a:pPr marL="40630" algn="just">
              <a:buClr>
                <a:srgbClr val="0095CF"/>
              </a:buClr>
            </a:pPr>
            <a:endParaRPr lang="fr-FR" sz="1100" b="1" dirty="0">
              <a:solidFill>
                <a:srgbClr val="17569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  <a:cs typeface="Calibri"/>
            </a:endParaRPr>
          </a:p>
          <a:p>
            <a:pPr marL="40630" algn="just">
              <a:buClr>
                <a:srgbClr val="0095CF"/>
              </a:buClr>
            </a:pPr>
            <a:r>
              <a:rPr lang="fr-FR" sz="1100" b="1" dirty="0">
                <a:solidFill>
                  <a:srgbClr val="1756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  <a:cs typeface="Calibri"/>
              </a:rPr>
              <a:t>Objectif  : </a:t>
            </a:r>
          </a:p>
          <a:p>
            <a:pPr marL="40630" algn="just">
              <a:buClr>
                <a:srgbClr val="0095CF"/>
              </a:buClr>
            </a:pPr>
            <a:endParaRPr lang="fr-FR" sz="1100" b="1" dirty="0">
              <a:solidFill>
                <a:srgbClr val="17569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  <a:cs typeface="Calibri"/>
            </a:endParaRPr>
          </a:p>
          <a:p>
            <a:pPr marL="40630" algn="just">
              <a:buClr>
                <a:srgbClr val="0095CF"/>
              </a:buClr>
            </a:pPr>
            <a:endParaRPr lang="fr-FR" sz="1100" b="1" dirty="0">
              <a:solidFill>
                <a:srgbClr val="17569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  <a:cs typeface="Calibri"/>
            </a:endParaRPr>
          </a:p>
          <a:p>
            <a:pPr marL="40630" algn="just">
              <a:buClr>
                <a:srgbClr val="0095CF"/>
              </a:buClr>
            </a:pPr>
            <a:endParaRPr lang="fr-FR" sz="1100" b="1" dirty="0">
              <a:solidFill>
                <a:srgbClr val="17569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  <a:cs typeface="Calibri"/>
            </a:endParaRPr>
          </a:p>
          <a:p>
            <a:pPr marL="40630" algn="just">
              <a:buClr>
                <a:srgbClr val="0095CF"/>
              </a:buClr>
            </a:pPr>
            <a:endParaRPr lang="fr-FR" sz="1100" b="1" dirty="0">
              <a:solidFill>
                <a:srgbClr val="17569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  <a:cs typeface="Calibri"/>
            </a:endParaRPr>
          </a:p>
          <a:p>
            <a:pPr marL="40630" algn="just">
              <a:buClr>
                <a:srgbClr val="0095CF"/>
              </a:buClr>
            </a:pPr>
            <a:endParaRPr lang="fr-FR" sz="1100" b="1" dirty="0">
              <a:solidFill>
                <a:srgbClr val="17569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  <a:cs typeface="Calibri"/>
            </a:endParaRPr>
          </a:p>
          <a:p>
            <a:pPr marL="40630" algn="just">
              <a:buClr>
                <a:srgbClr val="0095CF"/>
              </a:buClr>
            </a:pPr>
            <a:r>
              <a:rPr lang="fr-FR" sz="1100" b="1" dirty="0">
                <a:solidFill>
                  <a:srgbClr val="1756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  <a:cs typeface="Calibri"/>
              </a:rPr>
              <a:t>Méthodes : </a:t>
            </a:r>
            <a:endParaRPr lang="fr-FR" sz="1100" b="1" dirty="0">
              <a:latin typeface="Calibri"/>
              <a:cs typeface="Calibri"/>
            </a:endParaRPr>
          </a:p>
          <a:p>
            <a:pPr marL="40630" algn="just">
              <a:buClr>
                <a:srgbClr val="0095CF"/>
              </a:buClr>
            </a:pPr>
            <a:endParaRPr lang="fr-FR" sz="1100" b="1" dirty="0">
              <a:latin typeface="Calibri"/>
              <a:cs typeface="Calibri"/>
            </a:endParaRPr>
          </a:p>
          <a:p>
            <a:pPr marL="40630" algn="just">
              <a:buClr>
                <a:srgbClr val="0095CF"/>
              </a:buClr>
            </a:pPr>
            <a:endParaRPr lang="fr-FR" sz="1100" b="1" dirty="0">
              <a:latin typeface="Calibri"/>
              <a:cs typeface="Calibri"/>
            </a:endParaRPr>
          </a:p>
          <a:p>
            <a:pPr marL="40630" algn="just">
              <a:buClr>
                <a:srgbClr val="0095CF"/>
              </a:buClr>
            </a:pPr>
            <a:endParaRPr lang="fr-FR" sz="1100" b="1" dirty="0">
              <a:latin typeface="Calibri"/>
              <a:cs typeface="Calibri"/>
            </a:endParaRPr>
          </a:p>
          <a:p>
            <a:pPr marL="40630" algn="just">
              <a:buClr>
                <a:srgbClr val="0095CF"/>
              </a:buClr>
            </a:pPr>
            <a:endParaRPr lang="fr-FR" sz="1100" b="1" dirty="0">
              <a:latin typeface="Calibri"/>
              <a:cs typeface="Calibri"/>
            </a:endParaRPr>
          </a:p>
          <a:p>
            <a:pPr marL="40630" algn="just">
              <a:buClr>
                <a:srgbClr val="0095CF"/>
              </a:buClr>
            </a:pPr>
            <a:endParaRPr lang="fr-FR" sz="1100" b="1" dirty="0">
              <a:latin typeface="Calibri"/>
              <a:cs typeface="Calibri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844606" y="5177087"/>
            <a:ext cx="2285083" cy="650731"/>
          </a:xfrm>
          <a:prstGeom prst="ellipse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5806" tIns="17903" rIns="35806" bIns="17903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Analyse 1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758821" y="5268618"/>
            <a:ext cx="241588" cy="2037969"/>
          </a:xfrm>
          <a:prstGeom prst="rect">
            <a:avLst/>
          </a:prstGeom>
          <a:noFill/>
        </p:spPr>
        <p:txBody>
          <a:bodyPr vert="vert270" wrap="square" lIns="35806" tIns="17903" rIns="35806" bIns="17903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1634302">
              <a:defRPr/>
            </a:pPr>
            <a:r>
              <a:rPr lang="fr-FR" sz="11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/>
                <a:cs typeface="Calibri"/>
              </a:rPr>
              <a:t>Sous titre </a:t>
            </a:r>
            <a:endParaRPr lang="fr-FR" sz="9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libri"/>
              <a:cs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3850" y="5139826"/>
            <a:ext cx="5146630" cy="1116936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lIns="163540" tIns="81770" rIns="163540" bIns="81770">
            <a:spAutoFit/>
          </a:bodyPr>
          <a:lstStyle/>
          <a:p>
            <a:pPr>
              <a:lnSpc>
                <a:spcPct val="120000"/>
              </a:lnSpc>
              <a:spcBef>
                <a:spcPts val="715"/>
              </a:spcBef>
              <a:buClr>
                <a:srgbClr val="0095CF"/>
              </a:buClr>
              <a:buSzPct val="100000"/>
              <a:buFont typeface="Wingdings" charset="0"/>
              <a:buChar char="è"/>
              <a:defRPr sz="1800">
                <a:uFillTx/>
              </a:defRPr>
            </a:pPr>
            <a:r>
              <a:rPr lang="fr-FR" sz="1400" dirty="0">
                <a:uFill>
                  <a:solidFill/>
                </a:uFill>
                <a:latin typeface="Calibri"/>
                <a:ea typeface="ＭＳ Ｐゴシック" charset="0"/>
                <a:cs typeface="Calibri"/>
              </a:rPr>
              <a:t> AAAA</a:t>
            </a:r>
          </a:p>
          <a:p>
            <a:pPr>
              <a:lnSpc>
                <a:spcPct val="120000"/>
              </a:lnSpc>
              <a:spcBef>
                <a:spcPts val="715"/>
              </a:spcBef>
              <a:buClr>
                <a:srgbClr val="0095CF"/>
              </a:buClr>
              <a:buSzPct val="100000"/>
              <a:buFont typeface="Wingdings" charset="0"/>
              <a:buChar char="è"/>
              <a:defRPr sz="1800">
                <a:uFillTx/>
              </a:defRPr>
            </a:pPr>
            <a:r>
              <a:rPr lang="fr-FR" sz="1400" dirty="0">
                <a:uFill>
                  <a:solidFill/>
                </a:uFill>
                <a:latin typeface="Calibri"/>
                <a:ea typeface="ＭＳ Ｐゴシック" charset="0"/>
                <a:cs typeface="Calibri"/>
              </a:rPr>
              <a:t> BBBB</a:t>
            </a:r>
          </a:p>
          <a:p>
            <a:pPr>
              <a:lnSpc>
                <a:spcPct val="120000"/>
              </a:lnSpc>
              <a:spcBef>
                <a:spcPts val="715"/>
              </a:spcBef>
              <a:buClr>
                <a:srgbClr val="0095CF"/>
              </a:buClr>
              <a:buSzPct val="100000"/>
              <a:buFont typeface="Wingdings" charset="0"/>
              <a:buChar char="è"/>
              <a:defRPr sz="1800">
                <a:uFillTx/>
              </a:defRPr>
            </a:pPr>
            <a:r>
              <a:rPr lang="fr-FR" sz="1400" dirty="0">
                <a:uFill>
                  <a:solidFill/>
                </a:uFill>
                <a:latin typeface="Calibri"/>
                <a:ea typeface="ＭＳ Ｐゴシック" charset="0"/>
                <a:cs typeface="Calibri"/>
              </a:rPr>
              <a:t>CCCC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-2" y="10145395"/>
            <a:ext cx="226200" cy="398955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vert="vert270" wrap="square" lIns="35806" tIns="17903" rIns="35806" bIns="17903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fr-FR"/>
            </a:defPPr>
            <a:lvl1pPr algn="ctr" defTabSz="1634302">
              <a:defRPr sz="10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r>
              <a:rPr lang="fr-FR" dirty="0">
                <a:latin typeface="Calibri"/>
                <a:cs typeface="Calibri"/>
              </a:rPr>
              <a:t>CONCLUSION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7420" y="5139826"/>
            <a:ext cx="226200" cy="48616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vert="vert270" wrap="square" lIns="35806" tIns="17903" rIns="35806" bIns="17903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fr-FR"/>
            </a:defPPr>
            <a:lvl1pPr algn="ctr" defTabSz="1634302">
              <a:defRPr sz="10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r>
              <a:rPr lang="fr-FR" dirty="0" err="1">
                <a:latin typeface="Calibri"/>
                <a:cs typeface="Calibri"/>
              </a:rPr>
              <a:t>Tsous</a:t>
            </a:r>
            <a:r>
              <a:rPr lang="fr-FR" dirty="0">
                <a:latin typeface="Calibri"/>
                <a:cs typeface="Calibri"/>
              </a:rPr>
              <a:t>  </a:t>
            </a:r>
            <a:r>
              <a:rPr lang="fr-FR" dirty="0" err="1">
                <a:latin typeface="Calibri"/>
                <a:cs typeface="Calibri"/>
              </a:rPr>
              <a:t>itre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6199" y="10145395"/>
            <a:ext cx="5180866" cy="2700447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lIns="163540" tIns="81770" rIns="163540" bIns="81770">
            <a:spAutoFit/>
          </a:bodyPr>
          <a:lstStyle/>
          <a:p>
            <a:pPr marL="176213" indent="-176213">
              <a:lnSpc>
                <a:spcPct val="70000"/>
              </a:lnSpc>
              <a:spcBef>
                <a:spcPts val="715"/>
              </a:spcBef>
              <a:buClr>
                <a:srgbClr val="0095CF"/>
              </a:buClr>
              <a:buSzPct val="100000"/>
              <a:buFont typeface="Wingdings" charset="0"/>
              <a:buChar char="è"/>
              <a:defRPr sz="1800">
                <a:uFillTx/>
              </a:defRPr>
            </a:pPr>
            <a:r>
              <a:rPr lang="fr-FR" sz="1800" dirty="0" err="1">
                <a:uFill>
                  <a:solidFill/>
                </a:uFill>
                <a:latin typeface="Calibri"/>
                <a:ea typeface="ＭＳ Ｐゴシック" charset="0"/>
                <a:cs typeface="Calibri"/>
              </a:rPr>
              <a:t>aaaaaa</a:t>
            </a:r>
            <a:endParaRPr lang="fr-FR" sz="1800" dirty="0">
              <a:uFill>
                <a:solidFill/>
              </a:uFill>
              <a:latin typeface="Calibri"/>
              <a:ea typeface="ＭＳ Ｐゴシック" charset="0"/>
              <a:cs typeface="Calibri"/>
            </a:endParaRPr>
          </a:p>
          <a:p>
            <a:pPr marL="176213" indent="90488">
              <a:lnSpc>
                <a:spcPct val="120000"/>
              </a:lnSpc>
              <a:spcBef>
                <a:spcPts val="715"/>
              </a:spcBef>
              <a:buClr>
                <a:srgbClr val="0095CF"/>
              </a:buClr>
              <a:buSzPct val="100000"/>
              <a:buFont typeface="Arial"/>
              <a:buChar char="•"/>
              <a:defRPr sz="1800">
                <a:uFillTx/>
              </a:defRPr>
            </a:pPr>
            <a:r>
              <a:rPr lang="fr-FR" sz="1800" dirty="0" err="1">
                <a:uFill>
                  <a:solidFill/>
                </a:uFill>
                <a:latin typeface="Calibri"/>
                <a:ea typeface="ＭＳ Ｐゴシック" charset="0"/>
                <a:cs typeface="Calibri"/>
              </a:rPr>
              <a:t>bbbb</a:t>
            </a:r>
            <a:endParaRPr lang="fr-FR" sz="1800" dirty="0">
              <a:uFill>
                <a:solidFill/>
              </a:uFill>
              <a:latin typeface="Calibri"/>
              <a:ea typeface="ＭＳ Ｐゴシック" charset="0"/>
              <a:cs typeface="Calibri"/>
            </a:endParaRPr>
          </a:p>
          <a:p>
            <a:pPr marL="528638" lvl="1" indent="-171450">
              <a:lnSpc>
                <a:spcPct val="120000"/>
              </a:lnSpc>
              <a:spcBef>
                <a:spcPts val="715"/>
              </a:spcBef>
              <a:buClr>
                <a:srgbClr val="0095CF"/>
              </a:buClr>
              <a:buSzPct val="100000"/>
              <a:buFont typeface="Wingdings" charset="2"/>
              <a:buChar char="v"/>
              <a:defRPr sz="1800">
                <a:uFillTx/>
              </a:defRPr>
            </a:pPr>
            <a:r>
              <a:rPr lang="fr-FR" sz="1800" dirty="0">
                <a:uFill>
                  <a:solidFill/>
                </a:uFill>
                <a:latin typeface="Calibri"/>
                <a:ea typeface="ＭＳ Ｐゴシック" charset="0"/>
                <a:cs typeface="Calibri"/>
              </a:rPr>
              <a:t> </a:t>
            </a:r>
            <a:r>
              <a:rPr lang="fr-FR" sz="1800" dirty="0" err="1">
                <a:uFill>
                  <a:solidFill/>
                </a:uFill>
                <a:latin typeface="Calibri"/>
                <a:ea typeface="ＭＳ Ｐゴシック" charset="0"/>
                <a:cs typeface="Calibri"/>
              </a:rPr>
              <a:t>cccc</a:t>
            </a:r>
            <a:endParaRPr lang="fr-FR" sz="1800" dirty="0">
              <a:uFill>
                <a:solidFill/>
              </a:uFill>
              <a:latin typeface="Calibri"/>
              <a:ea typeface="ＭＳ Ｐゴシック" charset="0"/>
              <a:cs typeface="Calibri"/>
            </a:endParaRPr>
          </a:p>
          <a:p>
            <a:pPr marL="1252538" lvl="2" indent="-171450">
              <a:lnSpc>
                <a:spcPct val="50000"/>
              </a:lnSpc>
              <a:spcBef>
                <a:spcPts val="715"/>
              </a:spcBef>
              <a:buClr>
                <a:srgbClr val="0095CF"/>
              </a:buClr>
              <a:buSzPct val="100000"/>
              <a:buFont typeface="Wingdings" charset="2"/>
              <a:buChar char="ü"/>
              <a:defRPr sz="1800">
                <a:uFillTx/>
              </a:defRPr>
            </a:pPr>
            <a:r>
              <a:rPr lang="fr-FR" sz="1800" dirty="0" err="1">
                <a:latin typeface="Calibri"/>
                <a:cs typeface="Calibri"/>
              </a:rPr>
              <a:t>dddddd</a:t>
            </a:r>
            <a:endParaRPr lang="fr-FR" sz="1800" dirty="0">
              <a:latin typeface="Calibri"/>
              <a:cs typeface="Calibri"/>
            </a:endParaRPr>
          </a:p>
          <a:p>
            <a:pPr marL="528638" lvl="1" indent="-171450">
              <a:lnSpc>
                <a:spcPct val="120000"/>
              </a:lnSpc>
              <a:spcBef>
                <a:spcPts val="715"/>
              </a:spcBef>
              <a:buClr>
                <a:srgbClr val="0095CF"/>
              </a:buClr>
              <a:buSzPct val="100000"/>
              <a:buFont typeface="Wingdings" charset="2"/>
              <a:buChar char="v"/>
              <a:defRPr sz="1800">
                <a:uFillTx/>
              </a:defRPr>
            </a:pPr>
            <a:r>
              <a:rPr lang="fr-FR" sz="1800" dirty="0">
                <a:uFill>
                  <a:solidFill/>
                </a:uFill>
                <a:latin typeface="Calibri"/>
                <a:ea typeface="ＭＳ Ｐゴシック" charset="0"/>
                <a:cs typeface="Calibri"/>
              </a:rPr>
              <a:t>EEEEEE</a:t>
            </a:r>
          </a:p>
          <a:p>
            <a:pPr marL="176213">
              <a:lnSpc>
                <a:spcPct val="120000"/>
              </a:lnSpc>
              <a:spcBef>
                <a:spcPts val="715"/>
              </a:spcBef>
              <a:buClr>
                <a:srgbClr val="0095CF"/>
              </a:buClr>
              <a:buSzPct val="100000"/>
              <a:defRPr sz="1800">
                <a:uFillTx/>
              </a:defRPr>
            </a:pPr>
            <a:endParaRPr lang="fr-FR" sz="1800" dirty="0">
              <a:uFill>
                <a:solidFill/>
              </a:uFill>
              <a:latin typeface="Calibri"/>
              <a:ea typeface="ＭＳ Ｐゴシック" charset="0"/>
              <a:cs typeface="Calibri"/>
            </a:endParaRPr>
          </a:p>
          <a:p>
            <a:pPr marL="176213">
              <a:lnSpc>
                <a:spcPct val="120000"/>
              </a:lnSpc>
              <a:spcBef>
                <a:spcPts val="715"/>
              </a:spcBef>
              <a:buClr>
                <a:srgbClr val="0095CF"/>
              </a:buClr>
              <a:buSzPct val="100000"/>
              <a:defRPr sz="1800">
                <a:uFillTx/>
              </a:defRPr>
            </a:pPr>
            <a:endParaRPr lang="fr-FR" sz="1800" dirty="0">
              <a:uFill>
                <a:solidFill/>
              </a:u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323850" y="14778036"/>
            <a:ext cx="9723539" cy="1758495"/>
          </a:xfrm>
          <a:prstGeom prst="rect">
            <a:avLst/>
          </a:prstGeom>
          <a:gradFill flip="none" rotWithShape="1">
            <a:gsLst>
              <a:gs pos="92000">
                <a:schemeClr val="bg2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4608" tIns="17304" rIns="34608" bIns="17304">
            <a:spAutoFit/>
          </a:bodyPr>
          <a:lstStyle>
            <a:lvl1pPr defTabSz="34607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fr-FR" sz="1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eaLnBrk="1" hangingPunct="1"/>
            <a:endParaRPr lang="fr-FR" sz="1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eaLnBrk="1" hangingPunct="1"/>
            <a:endParaRPr lang="fr-FR" sz="1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eaLnBrk="1" hangingPunct="1"/>
            <a:endParaRPr lang="fr-FR" sz="1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eaLnBrk="1" hangingPunct="1"/>
            <a:endParaRPr lang="fr-FR" sz="1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eaLnBrk="1" hangingPunct="1"/>
            <a:endParaRPr lang="fr-FR" sz="1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eaLnBrk="1" hangingPunct="1"/>
            <a:endParaRPr lang="fr-FR" sz="1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eaLnBrk="1" hangingPunct="1"/>
            <a:endParaRPr lang="fr-FR" sz="1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634278" y="4908509"/>
            <a:ext cx="4087032" cy="281167"/>
          </a:xfrm>
          <a:prstGeom prst="rect">
            <a:avLst/>
          </a:prstGeom>
          <a:gradFill flip="none" rotWithShape="1">
            <a:gsLst>
              <a:gs pos="92000">
                <a:schemeClr val="bg2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 w="28575" cmpd="sng">
            <a:solidFill>
              <a:srgbClr val="0000FF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4608" tIns="17304" rIns="34608" bIns="17304">
            <a:spAutoFit/>
          </a:bodyPr>
          <a:lstStyle>
            <a:lvl1pPr defTabSz="34607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tabLst>
                <a:tab pos="358775" algn="l"/>
              </a:tabLst>
            </a:pPr>
            <a:r>
              <a:rPr lang="fr-FR" sz="1600" b="1" dirty="0">
                <a:uFill>
                  <a:solidFill/>
                </a:uFill>
                <a:latin typeface="Calibri"/>
                <a:cs typeface="Calibri"/>
              </a:rPr>
              <a:t>Résultat 1  - </a:t>
            </a:r>
            <a:r>
              <a:rPr lang="en-GB" sz="1600" b="1" dirty="0" err="1">
                <a:latin typeface="Arial MT" charset="0"/>
              </a:rPr>
              <a:t>Visuel</a:t>
            </a:r>
            <a:r>
              <a:rPr lang="en-GB" sz="1600" b="1" dirty="0">
                <a:latin typeface="Arial MT" charset="0"/>
              </a:rPr>
              <a:t> </a:t>
            </a:r>
            <a:r>
              <a:rPr lang="en-GB" sz="1600" b="1" dirty="0" err="1">
                <a:latin typeface="Arial MT" charset="0"/>
              </a:rPr>
              <a:t>ou</a:t>
            </a:r>
            <a:r>
              <a:rPr lang="en-GB" sz="1600" b="1" dirty="0">
                <a:latin typeface="Arial MT" charset="0"/>
              </a:rPr>
              <a:t> </a:t>
            </a:r>
            <a:r>
              <a:rPr lang="en-GB" sz="1600" b="1" dirty="0" err="1">
                <a:latin typeface="Arial MT" charset="0"/>
              </a:rPr>
              <a:t>graphique</a:t>
            </a:r>
            <a:endParaRPr lang="en-GB" sz="1600" b="1" dirty="0">
              <a:latin typeface="Arial MT" charset="0"/>
            </a:endParaRPr>
          </a:p>
        </p:txBody>
      </p:sp>
      <p:graphicFrame>
        <p:nvGraphicFramePr>
          <p:cNvPr id="56" name="Tableau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993609"/>
              </p:ext>
            </p:extLst>
          </p:nvPr>
        </p:nvGraphicFramePr>
        <p:xfrm>
          <a:off x="6161992" y="5839850"/>
          <a:ext cx="3885398" cy="1919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5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2613">
                <a:tc>
                  <a:txBody>
                    <a:bodyPr/>
                    <a:lstStyle/>
                    <a:p>
                      <a:pPr marL="0" marR="0" indent="0" algn="ctr" defTabSz="16354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uFill>
                          <a:solidFill/>
                        </a:u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1955">
                <a:tc>
                  <a:txBody>
                    <a:bodyPr/>
                    <a:lstStyle/>
                    <a:p>
                      <a:pPr indent="84138">
                        <a:lnSpc>
                          <a:spcPct val="70000"/>
                        </a:lnSpc>
                        <a:spcBef>
                          <a:spcPts val="715"/>
                        </a:spcBef>
                        <a:buClr>
                          <a:srgbClr val="0095CF"/>
                        </a:buClr>
                        <a:buSzPct val="100000"/>
                        <a:buFont typeface="Wingdings" charset="0"/>
                        <a:buChar char="è"/>
                        <a:defRPr sz="1800">
                          <a:uFillTx/>
                        </a:defRPr>
                      </a:pPr>
                      <a:endParaRPr lang="fr-FR" sz="1100" dirty="0">
                        <a:uFill>
                          <a:solidFill/>
                        </a:uFill>
                        <a:latin typeface="Calibri"/>
                        <a:cs typeface="Calibri"/>
                      </a:endParaRPr>
                    </a:p>
                    <a:p>
                      <a:pPr indent="84138">
                        <a:lnSpc>
                          <a:spcPct val="70000"/>
                        </a:lnSpc>
                        <a:spcBef>
                          <a:spcPts val="715"/>
                        </a:spcBef>
                        <a:buClr>
                          <a:srgbClr val="0095CF"/>
                        </a:buClr>
                        <a:buSzPct val="100000"/>
                        <a:buFont typeface="Wingdings" charset="0"/>
                        <a:buChar char="è"/>
                        <a:defRPr sz="1800">
                          <a:uFillTx/>
                        </a:defRPr>
                      </a:pPr>
                      <a:endParaRPr lang="fr-FR" sz="1100" dirty="0">
                        <a:uFill>
                          <a:solidFill/>
                        </a:uFill>
                        <a:latin typeface="Calibri"/>
                        <a:cs typeface="Calibri"/>
                      </a:endParaRPr>
                    </a:p>
                    <a:p>
                      <a:pPr indent="84138">
                        <a:lnSpc>
                          <a:spcPct val="70000"/>
                        </a:lnSpc>
                        <a:spcBef>
                          <a:spcPts val="715"/>
                        </a:spcBef>
                        <a:buClr>
                          <a:srgbClr val="0095CF"/>
                        </a:buClr>
                        <a:buSzPct val="100000"/>
                        <a:buFont typeface="Wingdings" charset="0"/>
                        <a:buChar char="è"/>
                        <a:defRPr sz="1800">
                          <a:uFillTx/>
                        </a:defRPr>
                      </a:pPr>
                      <a:endParaRPr lang="fr-FR" sz="1100" dirty="0">
                        <a:uFill>
                          <a:solidFill/>
                        </a:uFill>
                        <a:latin typeface="Calibri"/>
                        <a:cs typeface="Calibri"/>
                      </a:endParaRPr>
                    </a:p>
                    <a:p>
                      <a:pPr marL="0" indent="0">
                        <a:lnSpc>
                          <a:spcPct val="70000"/>
                        </a:lnSpc>
                        <a:spcBef>
                          <a:spcPts val="715"/>
                        </a:spcBef>
                        <a:buClr>
                          <a:srgbClr val="0095CF"/>
                        </a:buClr>
                        <a:buSzPct val="100000"/>
                        <a:buFont typeface="Wingdings" charset="0"/>
                        <a:buNone/>
                        <a:defRPr sz="1800">
                          <a:uFillTx/>
                        </a:defRPr>
                      </a:pPr>
                      <a:endParaRPr lang="fr-FR" sz="1100" dirty="0">
                        <a:uFill>
                          <a:solidFill/>
                        </a:uFill>
                        <a:latin typeface="Calibri"/>
                        <a:cs typeface="Calibri"/>
                      </a:endParaRPr>
                    </a:p>
                    <a:p>
                      <a:pPr marL="0" indent="0">
                        <a:lnSpc>
                          <a:spcPct val="70000"/>
                        </a:lnSpc>
                        <a:spcBef>
                          <a:spcPts val="715"/>
                        </a:spcBef>
                        <a:buClr>
                          <a:srgbClr val="0095CF"/>
                        </a:buClr>
                        <a:buSzPct val="100000"/>
                        <a:buFont typeface="Wingdings" charset="0"/>
                        <a:buNone/>
                        <a:defRPr sz="1800">
                          <a:uFillTx/>
                        </a:defRPr>
                      </a:pPr>
                      <a:endParaRPr lang="fr-FR" sz="1100" dirty="0">
                        <a:uFill>
                          <a:solidFill/>
                        </a:uFill>
                        <a:latin typeface="Calibri"/>
                        <a:cs typeface="Calibri"/>
                      </a:endParaRPr>
                    </a:p>
                    <a:p>
                      <a:pPr marL="0" indent="0">
                        <a:lnSpc>
                          <a:spcPct val="70000"/>
                        </a:lnSpc>
                        <a:spcBef>
                          <a:spcPts val="715"/>
                        </a:spcBef>
                        <a:buClr>
                          <a:srgbClr val="0095CF"/>
                        </a:buClr>
                        <a:buSzPct val="100000"/>
                        <a:buFont typeface="Wingdings" charset="0"/>
                        <a:buNone/>
                        <a:defRPr sz="1800">
                          <a:uFillTx/>
                        </a:defRPr>
                      </a:pPr>
                      <a:endParaRPr lang="fr-FR" sz="1100" dirty="0">
                        <a:uFill>
                          <a:solidFill/>
                        </a:uFill>
                        <a:latin typeface="Calibri"/>
                        <a:cs typeface="Calibri"/>
                      </a:endParaRPr>
                    </a:p>
                    <a:p>
                      <a:pPr marL="0" indent="0">
                        <a:lnSpc>
                          <a:spcPct val="70000"/>
                        </a:lnSpc>
                        <a:spcBef>
                          <a:spcPts val="715"/>
                        </a:spcBef>
                        <a:buClr>
                          <a:srgbClr val="0095CF"/>
                        </a:buClr>
                        <a:buSzPct val="100000"/>
                        <a:buFont typeface="Wingdings" charset="0"/>
                        <a:buNone/>
                        <a:defRPr sz="1800">
                          <a:uFillTx/>
                        </a:defRPr>
                      </a:pPr>
                      <a:endParaRPr lang="fr-FR" sz="1100" dirty="0">
                        <a:uFill>
                          <a:solidFill/>
                        </a:uFill>
                        <a:latin typeface="Calibri"/>
                        <a:cs typeface="Calibri"/>
                      </a:endParaRPr>
                    </a:p>
                    <a:p>
                      <a:pPr marL="0" indent="0">
                        <a:lnSpc>
                          <a:spcPct val="70000"/>
                        </a:lnSpc>
                        <a:spcBef>
                          <a:spcPts val="715"/>
                        </a:spcBef>
                        <a:buClr>
                          <a:srgbClr val="0095CF"/>
                        </a:buClr>
                        <a:buSzPct val="100000"/>
                        <a:buFont typeface="Wingdings" charset="0"/>
                        <a:buNone/>
                        <a:defRPr sz="1800">
                          <a:uFillTx/>
                        </a:defRPr>
                      </a:pPr>
                      <a:endParaRPr lang="fr-FR" sz="1100" dirty="0">
                        <a:uFill>
                          <a:solidFill/>
                        </a:u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7" name="Tableau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915403"/>
              </p:ext>
            </p:extLst>
          </p:nvPr>
        </p:nvGraphicFramePr>
        <p:xfrm>
          <a:off x="6195679" y="8723313"/>
          <a:ext cx="3885398" cy="282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5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2613">
                <a:tc>
                  <a:txBody>
                    <a:bodyPr/>
                    <a:lstStyle/>
                    <a:p>
                      <a:pPr marL="0" indent="0">
                        <a:spcBef>
                          <a:spcPts val="715"/>
                        </a:spcBef>
                        <a:buClr>
                          <a:srgbClr val="0095CF"/>
                        </a:buClr>
                        <a:buSzPct val="100000"/>
                        <a:buFont typeface="Wingdings" charset="0"/>
                        <a:buNone/>
                        <a:defRPr sz="1800">
                          <a:uFillTx/>
                        </a:defRPr>
                      </a:pPr>
                      <a:endParaRPr lang="fr-FR" sz="1100" dirty="0">
                        <a:uFill>
                          <a:solidFill/>
                        </a:u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546">
                <a:tc>
                  <a:txBody>
                    <a:bodyPr/>
                    <a:lstStyle/>
                    <a:p>
                      <a:pPr>
                        <a:spcBef>
                          <a:spcPts val="715"/>
                        </a:spcBef>
                        <a:buClr>
                          <a:srgbClr val="0095CF"/>
                        </a:buClr>
                        <a:buSzPct val="100000"/>
                        <a:defRPr sz="1800">
                          <a:uFillTx/>
                        </a:defRPr>
                      </a:pPr>
                      <a:endParaRPr lang="fr-FR" sz="1100" dirty="0">
                        <a:uFill>
                          <a:solidFill/>
                        </a:uFill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715"/>
                        </a:spcBef>
                        <a:buClr>
                          <a:srgbClr val="0095CF"/>
                        </a:buClr>
                        <a:buSzPct val="100000"/>
                        <a:defRPr sz="1800">
                          <a:uFillTx/>
                        </a:defRPr>
                      </a:pPr>
                      <a:endParaRPr lang="fr-FR" sz="1100" dirty="0">
                        <a:uFill>
                          <a:solidFill/>
                        </a:uFill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715"/>
                        </a:spcBef>
                        <a:buClr>
                          <a:srgbClr val="0095CF"/>
                        </a:buClr>
                        <a:buSzPct val="100000"/>
                        <a:defRPr sz="1800">
                          <a:uFillTx/>
                        </a:defRPr>
                      </a:pPr>
                      <a:endParaRPr lang="fr-FR" sz="1100" dirty="0">
                        <a:uFill>
                          <a:solidFill/>
                        </a:uFill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715"/>
                        </a:spcBef>
                        <a:buClr>
                          <a:srgbClr val="0095CF"/>
                        </a:buClr>
                        <a:buSzPct val="100000"/>
                        <a:defRPr sz="1800">
                          <a:uFillTx/>
                        </a:defRPr>
                      </a:pPr>
                      <a:endParaRPr lang="fr-FR" sz="1100" dirty="0">
                        <a:uFill>
                          <a:solidFill/>
                        </a:uFill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715"/>
                        </a:spcBef>
                        <a:buClr>
                          <a:srgbClr val="0095CF"/>
                        </a:buClr>
                        <a:buSzPct val="100000"/>
                        <a:defRPr sz="1800">
                          <a:uFillTx/>
                        </a:defRPr>
                      </a:pPr>
                      <a:endParaRPr lang="fr-FR" sz="1100" dirty="0">
                        <a:uFill>
                          <a:solidFill/>
                        </a:uFill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715"/>
                        </a:spcBef>
                        <a:buClr>
                          <a:srgbClr val="0095CF"/>
                        </a:buClr>
                        <a:buSzPct val="100000"/>
                        <a:defRPr sz="1800">
                          <a:uFillTx/>
                        </a:defRPr>
                      </a:pPr>
                      <a:endParaRPr lang="fr-FR" sz="1100" dirty="0">
                        <a:uFill>
                          <a:solidFill/>
                        </a:uFill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715"/>
                        </a:spcBef>
                        <a:buClr>
                          <a:srgbClr val="0095CF"/>
                        </a:buClr>
                        <a:buSzPct val="100000"/>
                        <a:defRPr sz="1800">
                          <a:uFillTx/>
                        </a:defRPr>
                      </a:pPr>
                      <a:endParaRPr lang="fr-FR" sz="1100" dirty="0">
                        <a:uFill>
                          <a:solidFill/>
                        </a:uFill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715"/>
                        </a:spcBef>
                        <a:buClr>
                          <a:srgbClr val="0095CF"/>
                        </a:buClr>
                        <a:buSzPct val="100000"/>
                        <a:defRPr sz="1800">
                          <a:uFillTx/>
                        </a:defRPr>
                      </a:pPr>
                      <a:endParaRPr lang="fr-FR" sz="1100" dirty="0">
                        <a:uFill>
                          <a:solidFill/>
                        </a:uFill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715"/>
                        </a:spcBef>
                        <a:buClr>
                          <a:srgbClr val="0095CF"/>
                        </a:buClr>
                        <a:buSzPct val="100000"/>
                        <a:defRPr sz="1800">
                          <a:uFillTx/>
                        </a:defRPr>
                      </a:pPr>
                      <a:endParaRPr lang="fr-FR" sz="1100" dirty="0">
                        <a:uFill>
                          <a:solidFill/>
                        </a:uFill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715"/>
                        </a:spcBef>
                        <a:buClr>
                          <a:srgbClr val="0095CF"/>
                        </a:buClr>
                        <a:buSzPct val="100000"/>
                        <a:defRPr sz="1800">
                          <a:uFillTx/>
                        </a:defRPr>
                      </a:pPr>
                      <a:endParaRPr lang="fr-FR" sz="1100" dirty="0">
                        <a:uFill>
                          <a:solidFill/>
                        </a:u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6062786" y="4916869"/>
            <a:ext cx="4087032" cy="250390"/>
          </a:xfrm>
          <a:prstGeom prst="rect">
            <a:avLst/>
          </a:prstGeom>
          <a:gradFill flip="none" rotWithShape="1">
            <a:gsLst>
              <a:gs pos="92000">
                <a:schemeClr val="bg2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 w="28575" cmpd="sng">
            <a:solidFill>
              <a:srgbClr val="0000FF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4608" tIns="17304" rIns="34608" bIns="17304">
            <a:spAutoFit/>
          </a:bodyPr>
          <a:lstStyle>
            <a:lvl1pPr defTabSz="34607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tabLst>
                <a:tab pos="358775" algn="l"/>
              </a:tabLst>
            </a:pPr>
            <a:r>
              <a:rPr lang="fr-FR" sz="1400" b="1" dirty="0">
                <a:uFill>
                  <a:solidFill/>
                </a:uFill>
                <a:latin typeface="Calibri"/>
                <a:cs typeface="Calibri"/>
              </a:rPr>
              <a:t>Discussion</a:t>
            </a:r>
            <a:endParaRPr lang="en-GB" sz="1400" b="1" dirty="0">
              <a:latin typeface="Arial MT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758821" y="6879929"/>
            <a:ext cx="241588" cy="2037969"/>
          </a:xfrm>
          <a:prstGeom prst="rect">
            <a:avLst/>
          </a:prstGeom>
          <a:noFill/>
        </p:spPr>
        <p:txBody>
          <a:bodyPr vert="vert270" wrap="square" lIns="35806" tIns="17903" rIns="35806" bIns="17903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1634302">
              <a:defRPr/>
            </a:pPr>
            <a:r>
              <a:rPr lang="fr-FR" sz="11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/>
                <a:cs typeface="Calibri"/>
              </a:rPr>
              <a:t>Sous titre </a:t>
            </a:r>
            <a:endParaRPr lang="fr-FR" sz="9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libri"/>
              <a:cs typeface="Calibri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0566" y="6425769"/>
            <a:ext cx="5146630" cy="952276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lIns="163540" tIns="81770" rIns="163540" bIns="81770">
            <a:spAutoFit/>
          </a:bodyPr>
          <a:lstStyle/>
          <a:p>
            <a:pPr>
              <a:lnSpc>
                <a:spcPct val="120000"/>
              </a:lnSpc>
              <a:spcBef>
                <a:spcPts val="715"/>
              </a:spcBef>
              <a:buClr>
                <a:srgbClr val="0095CF"/>
              </a:buClr>
              <a:buSzPct val="100000"/>
              <a:buFont typeface="Wingdings" charset="0"/>
              <a:buChar char="è"/>
              <a:defRPr sz="1800">
                <a:uFillTx/>
              </a:defRPr>
            </a:pPr>
            <a:r>
              <a:rPr lang="fr-FR" sz="1100" dirty="0">
                <a:uFill>
                  <a:solidFill/>
                </a:uFill>
                <a:latin typeface="Calibri"/>
                <a:ea typeface="ＭＳ Ｐゴシック" charset="0"/>
                <a:cs typeface="Calibri"/>
              </a:rPr>
              <a:t> AAAA</a:t>
            </a:r>
          </a:p>
          <a:p>
            <a:pPr>
              <a:lnSpc>
                <a:spcPct val="120000"/>
              </a:lnSpc>
              <a:spcBef>
                <a:spcPts val="715"/>
              </a:spcBef>
              <a:buClr>
                <a:srgbClr val="0095CF"/>
              </a:buClr>
              <a:buSzPct val="100000"/>
              <a:buFont typeface="Wingdings" charset="0"/>
              <a:buChar char="è"/>
              <a:defRPr sz="1800">
                <a:uFillTx/>
              </a:defRPr>
            </a:pPr>
            <a:r>
              <a:rPr lang="fr-FR" sz="1100" dirty="0">
                <a:uFill>
                  <a:solidFill/>
                </a:uFill>
                <a:latin typeface="Calibri"/>
                <a:ea typeface="ＭＳ Ｐゴシック" charset="0"/>
                <a:cs typeface="Calibri"/>
              </a:rPr>
              <a:t> BBBB</a:t>
            </a:r>
          </a:p>
          <a:p>
            <a:pPr>
              <a:lnSpc>
                <a:spcPct val="120000"/>
              </a:lnSpc>
              <a:spcBef>
                <a:spcPts val="715"/>
              </a:spcBef>
              <a:buClr>
                <a:srgbClr val="0095CF"/>
              </a:buClr>
              <a:buSzPct val="100000"/>
              <a:buFont typeface="Wingdings" charset="0"/>
              <a:buChar char="è"/>
              <a:defRPr sz="1800">
                <a:uFillTx/>
              </a:defRPr>
            </a:pPr>
            <a:r>
              <a:rPr lang="fr-FR" sz="1100" dirty="0">
                <a:uFill>
                  <a:solidFill/>
                </a:uFill>
                <a:latin typeface="Calibri"/>
                <a:ea typeface="ＭＳ Ｐゴシック" charset="0"/>
                <a:cs typeface="Calibri"/>
              </a:rPr>
              <a:t>CCCC</a:t>
            </a: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466390" y="9845462"/>
            <a:ext cx="4087032" cy="311945"/>
          </a:xfrm>
          <a:prstGeom prst="rect">
            <a:avLst/>
          </a:prstGeom>
          <a:gradFill flip="none" rotWithShape="1">
            <a:gsLst>
              <a:gs pos="92000">
                <a:schemeClr val="bg2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 w="28575" cmpd="sng">
            <a:solidFill>
              <a:srgbClr val="0000FF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4608" tIns="17304" rIns="34608" bIns="17304">
            <a:spAutoFit/>
          </a:bodyPr>
          <a:lstStyle>
            <a:lvl1pPr defTabSz="34607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tabLst>
                <a:tab pos="358775" algn="l"/>
              </a:tabLst>
            </a:pPr>
            <a:r>
              <a:rPr lang="fr-FR" sz="1800" b="1" dirty="0">
                <a:uFill>
                  <a:solidFill/>
                </a:uFill>
                <a:latin typeface="Calibri"/>
                <a:cs typeface="Calibri"/>
              </a:rPr>
              <a:t>CONCLUSION</a:t>
            </a:r>
            <a:endParaRPr lang="en-GB" sz="1800" b="1" dirty="0">
              <a:latin typeface="Arial MT" charset="0"/>
            </a:endParaRP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5841328" y="12035423"/>
            <a:ext cx="4087032" cy="281167"/>
          </a:xfrm>
          <a:prstGeom prst="rect">
            <a:avLst/>
          </a:prstGeom>
          <a:gradFill flip="none" rotWithShape="1">
            <a:gsLst>
              <a:gs pos="92000">
                <a:schemeClr val="bg2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 w="28575" cmpd="sng">
            <a:solidFill>
              <a:srgbClr val="0000FF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4608" tIns="17304" rIns="34608" bIns="17304">
            <a:spAutoFit/>
          </a:bodyPr>
          <a:lstStyle>
            <a:lvl1pPr defTabSz="34607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346075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tabLst>
                <a:tab pos="358775" algn="l"/>
              </a:tabLst>
            </a:pPr>
            <a:r>
              <a:rPr lang="fr-FR" sz="1600" b="1" dirty="0">
                <a:uFill>
                  <a:solidFill/>
                </a:uFill>
                <a:latin typeface="Calibri"/>
                <a:cs typeface="Calibri"/>
              </a:rPr>
              <a:t>REFERENCES</a:t>
            </a:r>
            <a:endParaRPr lang="en-GB" sz="1600" b="1" dirty="0">
              <a:latin typeface="Arial MT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758821" y="12344542"/>
            <a:ext cx="4506341" cy="1405989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lIns="163540" tIns="81770" rIns="163540" bIns="81770">
            <a:spAutoFit/>
          </a:bodyPr>
          <a:lstStyle/>
          <a:p>
            <a:pPr marL="228600" indent="-228600">
              <a:lnSpc>
                <a:spcPct val="70000"/>
              </a:lnSpc>
              <a:spcBef>
                <a:spcPts val="715"/>
              </a:spcBef>
              <a:buClr>
                <a:srgbClr val="0095CF"/>
              </a:buClr>
              <a:buSzPct val="100000"/>
              <a:buFont typeface="+mj-lt"/>
              <a:buAutoNum type="arabicPeriod"/>
              <a:defRPr sz="1800">
                <a:uFillTx/>
              </a:defRPr>
            </a:pPr>
            <a:r>
              <a:rPr lang="fr-FR" sz="1600" dirty="0">
                <a:uFill>
                  <a:solidFill/>
                </a:uFill>
                <a:latin typeface="Calibri"/>
                <a:ea typeface="ＭＳ Ｐゴシック" charset="0"/>
                <a:cs typeface="Calibri"/>
              </a:rPr>
              <a:t>AAAAA</a:t>
            </a:r>
          </a:p>
          <a:p>
            <a:pPr marL="228600" indent="-228600">
              <a:lnSpc>
                <a:spcPct val="70000"/>
              </a:lnSpc>
              <a:spcBef>
                <a:spcPts val="715"/>
              </a:spcBef>
              <a:buClr>
                <a:srgbClr val="0095CF"/>
              </a:buClr>
              <a:buSzPct val="100000"/>
              <a:buFont typeface="+mj-lt"/>
              <a:buAutoNum type="arabicPeriod"/>
              <a:defRPr sz="1800">
                <a:uFillTx/>
              </a:defRPr>
            </a:pPr>
            <a:r>
              <a:rPr lang="fr-FR" sz="1600" dirty="0">
                <a:uFill>
                  <a:solidFill/>
                </a:uFill>
                <a:latin typeface="Calibri"/>
                <a:ea typeface="ＭＳ Ｐゴシック" charset="0"/>
                <a:cs typeface="Calibri"/>
              </a:rPr>
              <a:t>BBBBBB</a:t>
            </a:r>
          </a:p>
          <a:p>
            <a:pPr marL="228600" indent="-228600">
              <a:lnSpc>
                <a:spcPct val="70000"/>
              </a:lnSpc>
              <a:spcBef>
                <a:spcPts val="715"/>
              </a:spcBef>
              <a:buClr>
                <a:srgbClr val="0095CF"/>
              </a:buClr>
              <a:buSzPct val="100000"/>
              <a:buFont typeface="+mj-lt"/>
              <a:buAutoNum type="arabicPeriod"/>
              <a:defRPr sz="1800">
                <a:uFillTx/>
              </a:defRPr>
            </a:pPr>
            <a:r>
              <a:rPr lang="fr-FR" sz="1600" dirty="0">
                <a:uFill>
                  <a:solidFill/>
                </a:uFill>
                <a:latin typeface="Calibri"/>
                <a:ea typeface="ＭＳ Ｐゴシック" charset="0"/>
                <a:cs typeface="Calibri"/>
              </a:rPr>
              <a:t>CCCCCC</a:t>
            </a:r>
          </a:p>
          <a:p>
            <a:pPr marL="228600" indent="-228600">
              <a:lnSpc>
                <a:spcPct val="70000"/>
              </a:lnSpc>
              <a:spcBef>
                <a:spcPts val="715"/>
              </a:spcBef>
              <a:buClr>
                <a:srgbClr val="0095CF"/>
              </a:buClr>
              <a:buSzPct val="100000"/>
              <a:buFont typeface="+mj-lt"/>
              <a:buAutoNum type="arabicPeriod"/>
              <a:defRPr sz="1800">
                <a:uFillTx/>
              </a:defRPr>
            </a:pPr>
            <a:r>
              <a:rPr lang="fr-FR" sz="1600" dirty="0">
                <a:uFill>
                  <a:solidFill/>
                </a:uFill>
                <a:latin typeface="Calibri"/>
                <a:ea typeface="ＭＳ Ｐゴシック" charset="0"/>
                <a:cs typeface="Calibri"/>
              </a:rPr>
              <a:t>DDDDDD</a:t>
            </a:r>
          </a:p>
          <a:p>
            <a:pPr marL="228600" indent="-228600">
              <a:lnSpc>
                <a:spcPct val="70000"/>
              </a:lnSpc>
              <a:spcBef>
                <a:spcPts val="715"/>
              </a:spcBef>
              <a:buClr>
                <a:srgbClr val="0095CF"/>
              </a:buClr>
              <a:buSzPct val="100000"/>
              <a:buFont typeface="+mj-lt"/>
              <a:buAutoNum type="arabicPeriod"/>
              <a:defRPr sz="1800">
                <a:uFillTx/>
              </a:defRPr>
            </a:pPr>
            <a:r>
              <a:rPr lang="is-IS" sz="1600" dirty="0">
                <a:uFill>
                  <a:solidFill/>
                </a:uFill>
                <a:latin typeface="Calibri"/>
                <a:ea typeface="ＭＳ Ｐゴシック" charset="0"/>
                <a:cs typeface="Calibri"/>
              </a:rPr>
              <a:t>….......</a:t>
            </a:r>
            <a:endParaRPr lang="fr-FR" sz="1600" dirty="0">
              <a:uFill>
                <a:solidFill/>
              </a:u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46" name="ZoneTexte 1"/>
          <p:cNvSpPr txBox="1">
            <a:spLocks noChangeArrowheads="1"/>
          </p:cNvSpPr>
          <p:nvPr/>
        </p:nvSpPr>
        <p:spPr bwMode="auto">
          <a:xfrm>
            <a:off x="37421" y="17280044"/>
            <a:ext cx="10260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fr-FR" sz="1400" dirty="0">
                <a:solidFill>
                  <a:srgbClr val="FF0000"/>
                </a:solidFill>
              </a:rPr>
              <a:t>Poster à transmettre sous ce format POWEPOINT, aux dimensions 28.5 de largeur sur 51 cm de hauteur, en mode portrait</a:t>
            </a:r>
          </a:p>
          <a:p>
            <a:pPr algn="ctr"/>
            <a:r>
              <a:rPr lang="fr-FR" sz="1400" dirty="0">
                <a:solidFill>
                  <a:srgbClr val="FF0000"/>
                </a:solidFill>
              </a:rPr>
              <a:t>Le poster sera anonymisé par le CERC avant envoi vers les membres du jury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4BBA5C9-0E2B-405A-9058-C026596189CB}"/>
              </a:ext>
            </a:extLst>
          </p:cNvPr>
          <p:cNvSpPr txBox="1"/>
          <p:nvPr/>
        </p:nvSpPr>
        <p:spPr bwMode="auto">
          <a:xfrm>
            <a:off x="4660710" y="8454788"/>
            <a:ext cx="914400" cy="914400"/>
          </a:xfrm>
          <a:prstGeom prst="rect">
            <a:avLst/>
          </a:prstGeom>
          <a:gradFill flip="none" rotWithShape="1">
            <a:gsLst>
              <a:gs pos="92000">
                <a:schemeClr val="bg2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4608" tIns="17304" rIns="34608" bIns="17304" rtlCol="0">
            <a:spAutoFit/>
          </a:bodyPr>
          <a:lstStyle/>
          <a:p>
            <a:pPr indent="84138">
              <a:lnSpc>
                <a:spcPct val="70000"/>
              </a:lnSpc>
              <a:spcBef>
                <a:spcPts val="715"/>
              </a:spcBef>
              <a:buClr>
                <a:srgbClr val="0095CF"/>
              </a:buClr>
              <a:buSzPct val="100000"/>
              <a:buFont typeface="Wingdings" charset="0"/>
              <a:buChar char="è"/>
            </a:pPr>
            <a:endParaRPr lang="fr-FR" sz="1100" dirty="0">
              <a:uFill>
                <a:solidFill/>
              </a:u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081094A-F518-4B9F-9FE6-3A68014517BA}"/>
              </a:ext>
            </a:extLst>
          </p:cNvPr>
          <p:cNvSpPr txBox="1"/>
          <p:nvPr/>
        </p:nvSpPr>
        <p:spPr bwMode="auto">
          <a:xfrm>
            <a:off x="632691" y="129751"/>
            <a:ext cx="1143202" cy="780086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4608" tIns="17304" rIns="34608" bIns="17304" rtlCol="0">
            <a:spAutoFit/>
          </a:bodyPr>
          <a:lstStyle/>
          <a:p>
            <a:pPr>
              <a:lnSpc>
                <a:spcPct val="70000"/>
              </a:lnSpc>
              <a:spcBef>
                <a:spcPts val="715"/>
              </a:spcBef>
              <a:buClr>
                <a:srgbClr val="0095CF"/>
              </a:buClr>
              <a:buSzPct val="100000"/>
            </a:pPr>
            <a:endParaRPr lang="fr-FR" sz="1100" dirty="0">
              <a:uFill>
                <a:solidFill/>
              </a:uFill>
            </a:endParaRPr>
          </a:p>
          <a:p>
            <a:pPr>
              <a:lnSpc>
                <a:spcPct val="70000"/>
              </a:lnSpc>
              <a:spcBef>
                <a:spcPts val="715"/>
              </a:spcBef>
              <a:buClr>
                <a:srgbClr val="0095CF"/>
              </a:buClr>
              <a:buSzPct val="100000"/>
            </a:pPr>
            <a:endParaRPr lang="fr-FR" sz="1100" dirty="0">
              <a:uFill>
                <a:solidFill/>
              </a:uFill>
            </a:endParaRPr>
          </a:p>
          <a:p>
            <a:pPr>
              <a:lnSpc>
                <a:spcPct val="70000"/>
              </a:lnSpc>
              <a:spcBef>
                <a:spcPts val="715"/>
              </a:spcBef>
              <a:buClr>
                <a:srgbClr val="0095CF"/>
              </a:buClr>
              <a:buSzPct val="100000"/>
            </a:pPr>
            <a:endParaRPr lang="fr-FR" sz="1100" dirty="0">
              <a:uFill>
                <a:solidFill/>
              </a:uFill>
            </a:endParaRPr>
          </a:p>
          <a:p>
            <a:pPr>
              <a:lnSpc>
                <a:spcPct val="70000"/>
              </a:lnSpc>
              <a:spcBef>
                <a:spcPts val="715"/>
              </a:spcBef>
              <a:buClr>
                <a:srgbClr val="0095CF"/>
              </a:buClr>
              <a:buSzPct val="100000"/>
            </a:pPr>
            <a:endParaRPr lang="fr-FR" sz="1100" dirty="0">
              <a:uFill>
                <a:solidFill/>
              </a:uFill>
            </a:endParaRP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D2C14CC2-74A7-45C6-BB4D-5A2E2403E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78" y="133148"/>
            <a:ext cx="1144789" cy="80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536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l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gradFill flip="none" rotWithShape="1">
          <a:gsLst>
            <a:gs pos="92000">
              <a:schemeClr val="bg2"/>
            </a:gs>
            <a:gs pos="100000">
              <a:srgbClr val="FFFFFF"/>
            </a:gs>
          </a:gsLst>
          <a:path path="shape">
            <a:fillToRect l="50000" t="50000" r="50000" b="50000"/>
          </a:path>
          <a:tileRect/>
        </a:gradFill>
        <a:ln>
          <a:solidFill>
            <a:srgbClr val="00B0F0"/>
          </a:solidFill>
          <a:headEnd/>
          <a:tailEnd/>
        </a:ln>
      </a:spPr>
      <a:bodyPr wrap="square" lIns="34608" tIns="17304" rIns="34608" bIns="17304">
        <a:spAutoFit/>
      </a:bodyPr>
      <a:lstStyle>
        <a:defPPr indent="84138">
          <a:lnSpc>
            <a:spcPct val="70000"/>
          </a:lnSpc>
          <a:spcBef>
            <a:spcPts val="715"/>
          </a:spcBef>
          <a:buClr>
            <a:srgbClr val="0095CF"/>
          </a:buClr>
          <a:buSzPct val="100000"/>
          <a:buFont typeface="Wingdings" charset="0"/>
          <a:buChar char="è"/>
          <a:defRPr sz="1100" dirty="0" smtClean="0">
            <a:uFill>
              <a:solidFill/>
            </a:u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2559</TotalTime>
  <Words>114</Words>
  <Application>Microsoft Office PowerPoint</Application>
  <PresentationFormat>Personnalisé</PresentationFormat>
  <Paragraphs>72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Arial MT</vt:lpstr>
      <vt:lpstr>Calibri</vt:lpstr>
      <vt:lpstr>News Gothic MT</vt:lpstr>
      <vt:lpstr>Times New Roman</vt:lpstr>
      <vt:lpstr>Wingdings</vt:lpstr>
      <vt:lpstr>Wingdings 2</vt:lpstr>
      <vt:lpstr>modele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christine</dc:creator>
  <cp:lastModifiedBy>PAO</cp:lastModifiedBy>
  <cp:revision>131</cp:revision>
  <cp:lastPrinted>2016-01-30T18:23:57Z</cp:lastPrinted>
  <dcterms:created xsi:type="dcterms:W3CDTF">2014-11-17T16:42:57Z</dcterms:created>
  <dcterms:modified xsi:type="dcterms:W3CDTF">2019-06-26T07:54:32Z</dcterms:modified>
</cp:coreProperties>
</file>